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322" r:id="rId2"/>
    <p:sldId id="29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/>
    <p:restoredTop sz="94658"/>
  </p:normalViewPr>
  <p:slideViewPr>
    <p:cSldViewPr snapToGrid="0">
      <p:cViewPr varScale="1">
        <p:scale>
          <a:sx n="102" d="100"/>
          <a:sy n="102" d="100"/>
        </p:scale>
        <p:origin x="96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FEEFC-EF19-6D42-BDE5-E9839AB62AA4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0EC6A-6E31-9349-9C30-C289E09C6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ja-JP" altLang="en-US" sz="120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開示すべき</a:t>
            </a:r>
            <a:r>
              <a:rPr kumimoji="0" lang="en-US" altLang="ja-JP" sz="1200" dirty="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COI</a:t>
            </a:r>
            <a:r>
              <a:rPr kumimoji="0" lang="ja-JP" altLang="en-US" sz="120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はありません。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A9B2F-9D70-4185-A725-71B91814FA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0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61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28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34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02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00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84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69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66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42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95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4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43E784-6EBA-1449-A32A-FEA6FF98214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E832A-02CB-2E45-9CED-5E7C682A63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97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0772D-03F2-4A4F-B372-2E58EFB21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664" y="1063930"/>
            <a:ext cx="7737437" cy="2677438"/>
          </a:xfrm>
        </p:spPr>
        <p:txBody>
          <a:bodyPr anchor="t" anchorCtr="0">
            <a:normAutofit/>
          </a:bodyPr>
          <a:lstStyle/>
          <a:p>
            <a:br>
              <a:rPr lang="en-US" altLang="ja-JP" sz="1600" dirty="0"/>
            </a:br>
            <a:r>
              <a:rPr lang="ja-JP" altLang="en-US" sz="3200">
                <a:solidFill>
                  <a:schemeClr val="accent2"/>
                </a:solidFill>
              </a:rPr>
              <a:t>第</a:t>
            </a:r>
            <a:r>
              <a:rPr lang="en-US" altLang="ja-JP" sz="3200" dirty="0">
                <a:solidFill>
                  <a:schemeClr val="accent2"/>
                </a:solidFill>
              </a:rPr>
              <a:t>62</a:t>
            </a:r>
            <a:r>
              <a:rPr lang="ja-JP" altLang="en-US" sz="3200">
                <a:solidFill>
                  <a:schemeClr val="accent2"/>
                </a:solidFill>
              </a:rPr>
              <a:t>回日本交通科学学会・学術講演会</a:t>
            </a:r>
            <a:br>
              <a:rPr lang="en-US" altLang="ja-JP" sz="2800" dirty="0">
                <a:solidFill>
                  <a:schemeClr val="accent2"/>
                </a:solidFill>
              </a:rPr>
            </a:br>
            <a:r>
              <a:rPr lang="en-US" altLang="ja-JP" sz="1600">
                <a:solidFill>
                  <a:schemeClr val="accent2"/>
                </a:solidFill>
              </a:rPr>
              <a:t>The 62nd </a:t>
            </a:r>
            <a:r>
              <a:rPr lang="en-US" altLang="ja-JP" sz="1600" dirty="0">
                <a:solidFill>
                  <a:schemeClr val="accent2"/>
                </a:solidFill>
              </a:rPr>
              <a:t>Annual Meeting of the Japanese Council of Traffic Science</a:t>
            </a:r>
            <a:br>
              <a:rPr lang="en-US" altLang="ja-JP" sz="1650" dirty="0">
                <a:solidFill>
                  <a:schemeClr val="accent2"/>
                </a:solidFill>
              </a:rPr>
            </a:br>
            <a:br>
              <a:rPr lang="en-US" altLang="ja-JP" sz="4500" dirty="0"/>
            </a:br>
            <a:r>
              <a:rPr lang="ja-JP" altLang="en-US" sz="4500"/>
              <a:t>利益相反</a:t>
            </a:r>
            <a:r>
              <a:rPr lang="en-US" altLang="ja-JP" sz="4500" dirty="0"/>
              <a:t>(COI)</a:t>
            </a:r>
            <a:r>
              <a:rPr lang="ja-JP" altLang="en-US" sz="4500"/>
              <a:t>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D621F2-C0EE-C640-9C84-26C4C4BD8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60862"/>
            <a:ext cx="6858000" cy="1669255"/>
          </a:xfrm>
        </p:spPr>
        <p:txBody>
          <a:bodyPr>
            <a:normAutofit/>
          </a:bodyPr>
          <a:lstStyle/>
          <a:p>
            <a:r>
              <a:rPr lang="ja-JP" altLang="en-US" sz="2700"/>
              <a:t>筆頭演者氏名：</a:t>
            </a:r>
            <a:r>
              <a:rPr lang="ja-JP" altLang="en-US" sz="2700" i="1"/>
              <a:t>科学</a:t>
            </a:r>
            <a:r>
              <a:rPr lang="en-US" altLang="ja-JP" sz="2700" i="1" dirty="0"/>
              <a:t> </a:t>
            </a:r>
            <a:r>
              <a:rPr lang="ja-JP" altLang="en-US" sz="2700" i="1"/>
              <a:t>花子</a:t>
            </a:r>
            <a:endParaRPr lang="en-US" altLang="ja-JP" sz="2700" i="1" dirty="0"/>
          </a:p>
          <a:p>
            <a:endParaRPr lang="en-US" altLang="ja-JP" dirty="0"/>
          </a:p>
          <a:p>
            <a:r>
              <a:rPr lang="ja-JP" altLang="en-US" sz="3600" b="1"/>
              <a:t>全ての項目において該当なし</a:t>
            </a:r>
          </a:p>
        </p:txBody>
      </p:sp>
    </p:spTree>
    <p:extLst>
      <p:ext uri="{BB962C8B-B14F-4D97-AF65-F5344CB8AC3E}">
        <p14:creationId xmlns:p14="http://schemas.microsoft.com/office/powerpoint/2010/main" val="2439113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8D7CCA2-AC95-5AF2-ADF7-E6E225365969}"/>
              </a:ext>
            </a:extLst>
          </p:cNvPr>
          <p:cNvSpPr txBox="1">
            <a:spLocks noChangeArrowheads="1"/>
          </p:cNvSpPr>
          <p:nvPr/>
        </p:nvSpPr>
        <p:spPr>
          <a:xfrm>
            <a:off x="287572" y="1184034"/>
            <a:ext cx="8411460" cy="2506357"/>
          </a:xfrm>
          <a:prstGeom prst="rect">
            <a:avLst/>
          </a:prstGeom>
          <a:solidFill>
            <a:srgbClr val="CCEC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51435" tIns="25718" rIns="51435" bIns="25718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ja-JP" altLang="en-US" sz="4050">
                <a:latin typeface="Times New Roman" panose="02020603050405020304" pitchFamily="18" charset="0"/>
                <a:ea typeface="MS UI Gothic" panose="020B0600070205080204" pitchFamily="34" charset="-128"/>
              </a:rPr>
              <a:t>日本交通科学学会</a:t>
            </a:r>
            <a:br>
              <a:rPr kumimoji="0" lang="en-US" altLang="ja-JP" sz="4050" dirty="0">
                <a:latin typeface="Times New Roman" panose="02020603050405020304" pitchFamily="18" charset="0"/>
                <a:ea typeface="MS UI Gothic" panose="020B0600070205080204" pitchFamily="34" charset="-128"/>
              </a:rPr>
            </a:br>
            <a:r>
              <a:rPr kumimoji="0" lang="en-US" altLang="ja-JP" sz="4050" dirty="0">
                <a:latin typeface="Times New Roman" panose="02020603050405020304" pitchFamily="18" charset="0"/>
                <a:ea typeface="MS UI Gothic" panose="020B0600070205080204" pitchFamily="34" charset="-128"/>
              </a:rPr>
              <a:t>COI</a:t>
            </a:r>
            <a:r>
              <a:rPr kumimoji="0" lang="ja-JP" altLang="en-US" sz="4050">
                <a:latin typeface="Times New Roman" panose="02020603050405020304" pitchFamily="18" charset="0"/>
                <a:ea typeface="MS UI Gothic" panose="020B0600070205080204" pitchFamily="34" charset="-128"/>
              </a:rPr>
              <a:t>開示</a:t>
            </a:r>
            <a:endParaRPr kumimoji="0" lang="en-US" altLang="ja-JP" sz="4050" dirty="0">
              <a:latin typeface="Times New Roman" panose="02020603050405020304" pitchFamily="18" charset="0"/>
              <a:ea typeface="MS UI Gothic" panose="020B0600070205080204" pitchFamily="34" charset="-128"/>
            </a:endParaRPr>
          </a:p>
          <a:p>
            <a:pPr>
              <a:lnSpc>
                <a:spcPct val="100000"/>
              </a:lnSpc>
            </a:pPr>
            <a:endParaRPr kumimoji="0" lang="en-US" altLang="ja-JP" sz="3000" dirty="0">
              <a:latin typeface="Times New Roman" panose="02020603050405020304" pitchFamily="18" charset="0"/>
              <a:ea typeface="MS UI Gothic" panose="020B0600070205080204" pitchFamily="34" charset="-128"/>
            </a:endParaRPr>
          </a:p>
          <a:p>
            <a:pPr>
              <a:lnSpc>
                <a:spcPct val="100000"/>
              </a:lnSpc>
            </a:pPr>
            <a:r>
              <a:rPr kumimoji="0" lang="ja-JP" altLang="en-US" sz="3000">
                <a:latin typeface="Times New Roman" panose="02020603050405020304" pitchFamily="18" charset="0"/>
                <a:ea typeface="MS UI Gothic" panose="020B0600070205080204" pitchFamily="34" charset="-128"/>
              </a:rPr>
              <a:t>筆頭演者：科学</a:t>
            </a:r>
            <a:r>
              <a:rPr kumimoji="0" lang="en-US" altLang="ja-JP" sz="3000" dirty="0">
                <a:latin typeface="Times New Roman" panose="02020603050405020304" pitchFamily="18" charset="0"/>
                <a:ea typeface="MS UI Gothic" panose="020B0600070205080204" pitchFamily="34" charset="-128"/>
              </a:rPr>
              <a:t> </a:t>
            </a:r>
            <a:r>
              <a:rPr kumimoji="0" lang="ja-JP" altLang="en-US" sz="3000">
                <a:latin typeface="Times New Roman" panose="02020603050405020304" pitchFamily="18" charset="0"/>
                <a:ea typeface="MS UI Gothic" panose="020B0600070205080204" pitchFamily="34" charset="-128"/>
              </a:rPr>
              <a:t>花子</a:t>
            </a:r>
            <a:endParaRPr kumimoji="0" lang="en-US" altLang="ja-JP" sz="3000" dirty="0">
              <a:latin typeface="Times New Roman" panose="02020603050405020304" pitchFamily="18" charset="0"/>
              <a:ea typeface="MS UI Gothic" panose="020B0600070205080204" pitchFamily="34" charset="-128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C24184B-4566-28A7-75B5-720852C16470}"/>
              </a:ext>
            </a:extLst>
          </p:cNvPr>
          <p:cNvSpPr txBox="1">
            <a:spLocks noChangeArrowheads="1"/>
          </p:cNvSpPr>
          <p:nvPr/>
        </p:nvSpPr>
        <p:spPr>
          <a:xfrm>
            <a:off x="193389" y="4200249"/>
            <a:ext cx="8599826" cy="64851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51435" tIns="25718" rIns="51435" bIns="2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</a:pPr>
            <a:r>
              <a:rPr kumimoji="0" lang="ja-JP" altLang="en-US" sz="270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■</a:t>
            </a:r>
            <a:r>
              <a:rPr kumimoji="0" lang="en-US" altLang="ja-JP" sz="2700" dirty="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 </a:t>
            </a:r>
            <a:r>
              <a:rPr kumimoji="0" lang="ja-JP" altLang="en-US" sz="2700" dirty="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開示</a:t>
            </a:r>
            <a:r>
              <a:rPr kumimoji="0" lang="ja-JP" altLang="en-US" sz="270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すべき</a:t>
            </a:r>
            <a:r>
              <a:rPr kumimoji="0" lang="en-US" altLang="ja-JP" sz="2700" dirty="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COI</a:t>
            </a:r>
            <a:r>
              <a:rPr kumimoji="0" lang="ja-JP" altLang="en-US" sz="270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関係</a:t>
            </a:r>
            <a:r>
              <a:rPr kumimoji="0" lang="ja-JP" altLang="en-US" sz="2700" dirty="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にある企業などは</a:t>
            </a:r>
            <a:r>
              <a:rPr kumimoji="0" lang="ja-JP" altLang="en-US" sz="2700">
                <a:latin typeface="Times New Roman" panose="02020603050405020304" pitchFamily="18" charset="0"/>
                <a:ea typeface="MS UI Gothic" panose="020B0600070205080204" pitchFamily="34" charset="-128"/>
                <a:cs typeface="+mj-cs"/>
              </a:rPr>
              <a:t>ありません。</a:t>
            </a:r>
            <a:endParaRPr kumimoji="0" lang="en-US" altLang="ja-JP" sz="2700" dirty="0">
              <a:latin typeface="Times New Roman" panose="02020603050405020304" pitchFamily="18" charset="0"/>
              <a:ea typeface="MS UI Gothic" panose="020B0600070205080204" pitchFamily="34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831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69"/>
    </mc:Choice>
    <mc:Fallback xmlns="">
      <p:transition spd="slow" advTm="3469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76</Words>
  <Application>Microsoft Macintosh PowerPoint</Application>
  <PresentationFormat>画面に合わせる (4:3)</PresentationFormat>
  <Paragraphs>10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Aptos</vt:lpstr>
      <vt:lpstr>Aptos Display</vt:lpstr>
      <vt:lpstr>Arial</vt:lpstr>
      <vt:lpstr>Times New Roman</vt:lpstr>
      <vt:lpstr>Office テーマ</vt:lpstr>
      <vt:lpstr> 第62回日本交通科学学会・学術講演会 The 62nd Annual Meeting of the Japanese Council of Traffic Science  利益相反(COI)開示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隆 西山</dc:creator>
  <cp:lastModifiedBy>隆 西山</cp:lastModifiedBy>
  <cp:revision>2</cp:revision>
  <dcterms:created xsi:type="dcterms:W3CDTF">2026-03-23T06:46:12Z</dcterms:created>
  <dcterms:modified xsi:type="dcterms:W3CDTF">2026-03-23T06:54:55Z</dcterms:modified>
</cp:coreProperties>
</file>